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7" r:id="rId2"/>
    <p:sldId id="258" r:id="rId3"/>
    <p:sldId id="256" r:id="rId4"/>
    <p:sldId id="259" r:id="rId5"/>
    <p:sldId id="257" r:id="rId6"/>
    <p:sldId id="263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30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90" r:id="rId34"/>
    <p:sldId id="308" r:id="rId35"/>
    <p:sldId id="309" r:id="rId36"/>
    <p:sldId id="310" r:id="rId37"/>
    <p:sldId id="311" r:id="rId38"/>
    <p:sldId id="313" r:id="rId39"/>
    <p:sldId id="312" r:id="rId40"/>
    <p:sldId id="314" r:id="rId41"/>
    <p:sldId id="315" r:id="rId42"/>
    <p:sldId id="316" r:id="rId43"/>
    <p:sldId id="317" r:id="rId44"/>
    <p:sldId id="318" r:id="rId45"/>
    <p:sldId id="320" r:id="rId46"/>
    <p:sldId id="319" r:id="rId47"/>
    <p:sldId id="322" r:id="rId48"/>
    <p:sldId id="324" r:id="rId49"/>
    <p:sldId id="323" r:id="rId50"/>
    <p:sldId id="325" r:id="rId51"/>
    <p:sldId id="326" r:id="rId5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798C"/>
    <a:srgbClr val="86D0CF"/>
    <a:srgbClr val="F1BA62"/>
    <a:srgbClr val="FF3399"/>
    <a:srgbClr val="66FF66"/>
    <a:srgbClr val="FFCC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376" autoAdjust="0"/>
    <p:restoredTop sz="94665"/>
  </p:normalViewPr>
  <p:slideViewPr>
    <p:cSldViewPr>
      <p:cViewPr varScale="1">
        <p:scale>
          <a:sx n="64" d="100"/>
          <a:sy n="64" d="100"/>
        </p:scale>
        <p:origin x="1316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EBC6-6874-419C-91A3-5292DB963960}" type="datetimeFigureOut">
              <a:rPr lang="fr-FR" smtClean="0"/>
              <a:t>21/03/2020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14E8-C8FC-437F-9EDF-78B3A833A8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422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EBC6-6874-419C-91A3-5292DB963960}" type="datetimeFigureOut">
              <a:rPr lang="fr-FR" smtClean="0"/>
              <a:t>21/03/2020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14E8-C8FC-437F-9EDF-78B3A833A8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7943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EBC6-6874-419C-91A3-5292DB963960}" type="datetimeFigureOut">
              <a:rPr lang="fr-FR" smtClean="0"/>
              <a:t>21/03/2020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14E8-C8FC-437F-9EDF-78B3A833A8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187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EBC6-6874-419C-91A3-5292DB963960}" type="datetimeFigureOut">
              <a:rPr lang="fr-FR" smtClean="0"/>
              <a:t>21/03/2020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14E8-C8FC-437F-9EDF-78B3A833A8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197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EBC6-6874-419C-91A3-5292DB963960}" type="datetimeFigureOut">
              <a:rPr lang="fr-FR" smtClean="0"/>
              <a:t>21/03/2020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14E8-C8FC-437F-9EDF-78B3A833A8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6253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EBC6-6874-419C-91A3-5292DB963960}" type="datetimeFigureOut">
              <a:rPr lang="fr-FR" smtClean="0"/>
              <a:t>21/03/2020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14E8-C8FC-437F-9EDF-78B3A833A8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456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EBC6-6874-419C-91A3-5292DB963960}" type="datetimeFigureOut">
              <a:rPr lang="fr-FR" smtClean="0"/>
              <a:t>21/03/2020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14E8-C8FC-437F-9EDF-78B3A833A8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36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EBC6-6874-419C-91A3-5292DB963960}" type="datetimeFigureOut">
              <a:rPr lang="fr-FR" smtClean="0"/>
              <a:t>21/03/2020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14E8-C8FC-437F-9EDF-78B3A833A8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61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EBC6-6874-419C-91A3-5292DB963960}" type="datetimeFigureOut">
              <a:rPr lang="fr-FR" smtClean="0"/>
              <a:t>21/03/2020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14E8-C8FC-437F-9EDF-78B3A833A8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782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EBC6-6874-419C-91A3-5292DB963960}" type="datetimeFigureOut">
              <a:rPr lang="fr-FR" smtClean="0"/>
              <a:t>21/03/2020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14E8-C8FC-437F-9EDF-78B3A833A8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4123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EBC6-6874-419C-91A3-5292DB963960}" type="datetimeFigureOut">
              <a:rPr lang="fr-FR" smtClean="0"/>
              <a:t>21/03/2020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14E8-C8FC-437F-9EDF-78B3A833A8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489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BEBC6-6874-419C-91A3-5292DB963960}" type="datetimeFigureOut">
              <a:rPr lang="fr-FR" smtClean="0"/>
              <a:t>21/03/2020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F14E8-C8FC-437F-9EDF-78B3A833A8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72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196EE6D-4958-4283-9BB5-5FAB34ADF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81" y="1409689"/>
            <a:ext cx="6904319" cy="1604911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D7DC2B5A-6F7E-4F13-94E3-F6EE0F059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6682" y="4873183"/>
            <a:ext cx="6858000" cy="1241822"/>
          </a:xfrm>
        </p:spPr>
        <p:txBody>
          <a:bodyPr>
            <a:normAutofit lnSpcReduction="10000"/>
          </a:bodyPr>
          <a:lstStyle/>
          <a:p>
            <a:endParaRPr lang="fr-BE" dirty="0"/>
          </a:p>
          <a:p>
            <a:r>
              <a:rPr lang="fr-BE" sz="2100" dirty="0">
                <a:solidFill>
                  <a:schemeClr val="tx1"/>
                </a:solidFill>
                <a:latin typeface="Bodoni Sans Text Bold" panose="00000800000000000000" pitchFamily="50" charset="0"/>
              </a:rPr>
              <a:t>Exercice réalisé par Camille Geuse, neuropsychologue</a:t>
            </a:r>
          </a:p>
          <a:p>
            <a:r>
              <a:rPr lang="fr-BE" sz="2100" dirty="0">
                <a:solidFill>
                  <a:schemeClr val="tx1"/>
                </a:solidFill>
                <a:latin typeface="Bodoni Sans Text Bold" panose="00000800000000000000" pitchFamily="50" charset="0"/>
              </a:rPr>
              <a:t>www.learningbrain.be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325DB17-3C57-4CC6-B39D-DD2C8F604033}"/>
              </a:ext>
            </a:extLst>
          </p:cNvPr>
          <p:cNvSpPr txBox="1"/>
          <p:nvPr/>
        </p:nvSpPr>
        <p:spPr>
          <a:xfrm>
            <a:off x="1878037" y="3579349"/>
            <a:ext cx="5658730" cy="507831"/>
          </a:xfrm>
          <a:prstGeom prst="rect">
            <a:avLst/>
          </a:prstGeom>
          <a:noFill/>
          <a:ln w="76200">
            <a:solidFill>
              <a:srgbClr val="86D0C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700" dirty="0">
                <a:latin typeface="Bodoni Sans Text Bold" panose="00000800000000000000" pitchFamily="50" charset="0"/>
              </a:rPr>
              <a:t>Voir - Entendre </a:t>
            </a:r>
          </a:p>
        </p:txBody>
      </p:sp>
    </p:spTree>
    <p:extLst>
      <p:ext uri="{BB962C8B-B14F-4D97-AF65-F5344CB8AC3E}">
        <p14:creationId xmlns:p14="http://schemas.microsoft.com/office/powerpoint/2010/main" val="1619398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Résultat de recherche d'images pour &quot;clipart téléscop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32856"/>
            <a:ext cx="248602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776BAF3-3115-FF41-9ECD-739F2EBB1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6094513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2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EBCA20-C234-5F4A-B9A7-D7037A274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74638"/>
            <a:ext cx="6968448" cy="5458618"/>
          </a:xfrm>
          <a:prstGeom prst="rect">
            <a:avLst/>
          </a:prstGeo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8EE9BD42-BE74-8E44-B26C-BEC37C1071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68" y="6094641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80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AutoShape 2" descr="Résultat de recherche d'images pour &quot;clipart microscop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664"/>
            <a:ext cx="5112568" cy="536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BA65E0C-04ED-2F43-A1C6-47200A8B6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515" y="5949280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1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Résultat de recherche d'images pour &quot;ouie clipar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6672"/>
            <a:ext cx="4752528" cy="50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D0B7FF9-4A95-1D40-BE07-453B843DD4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908" y="6022145"/>
            <a:ext cx="3610744" cy="83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6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5E50BF-7998-A74A-B040-1CCCD525E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04664"/>
            <a:ext cx="5472608" cy="5007953"/>
          </a:xfrm>
          <a:prstGeom prst="rect">
            <a:avLst/>
          </a:prstGeo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DEAD04C4-5D51-9E49-8A29-81481DF473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806" y="6035265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0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8680"/>
            <a:ext cx="619272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32810F2A-EC58-034B-B5AE-8CE687D461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120" y="5733256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3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6BA925B-6107-7F41-A7A0-ADAB9A04C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B662AE9-6685-2443-B7E1-1F2BD7F9D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98532"/>
            <a:ext cx="5976664" cy="5976664"/>
          </a:xfrm>
          <a:prstGeom prst="rect">
            <a:avLst/>
          </a:prstGeom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4DFAD5C5-AF4B-1545-B52A-C385AC6F6B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68" y="6143829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21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FA69F8E-2A21-F546-94D3-1C3CE2984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596900"/>
            <a:ext cx="5918200" cy="5664200"/>
          </a:xfrm>
          <a:prstGeom prst="rect">
            <a:avLst/>
          </a:prstGeo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FC117E82-EA10-C549-AC08-0F404A861D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6126163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7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7FBD3F-2BCF-AA42-90C4-7531C67E9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74638"/>
            <a:ext cx="6368600" cy="5530626"/>
          </a:xfrm>
          <a:prstGeom prst="rect">
            <a:avLst/>
          </a:prstGeo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52CB511D-5A41-6D40-AC26-22249F1B68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068" y="6064344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8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 descr="Résultat de recherche d'images pour &quot;oui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9300"/>
            <a:ext cx="554461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3DD2408-FEE7-2F49-9FC8-A81B24D9AD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068" y="6064344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1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000" dirty="0">
                <a:solidFill>
                  <a:srgbClr val="FF3399"/>
                </a:solidFill>
                <a:latin typeface="Bodoni Sans Text Bold" panose="00000800000000000000" pitchFamily="50" charset="0"/>
                <a:ea typeface="+mn-ea"/>
                <a:cs typeface="+mn-cs"/>
              </a:rPr>
              <a:t>   </a:t>
            </a:r>
            <a:r>
              <a:rPr lang="fr-BE" sz="6000" dirty="0">
                <a:solidFill>
                  <a:srgbClr val="02798C"/>
                </a:solidFill>
                <a:latin typeface="Bodoni Sans Text Bold" panose="00000800000000000000" pitchFamily="50" charset="0"/>
                <a:ea typeface="+mn-ea"/>
                <a:cs typeface="+mn-cs"/>
              </a:rPr>
              <a:t>VOIR - ENTENDRE</a:t>
            </a:r>
            <a:endParaRPr lang="fr-FR" sz="6000" dirty="0">
              <a:solidFill>
                <a:srgbClr val="02798C"/>
              </a:solidFill>
              <a:latin typeface="Bodoni Sans Text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4400" dirty="0">
                <a:latin typeface="Bodoni Sans Text" panose="00000500000000000000" pitchFamily="50" charset="0"/>
              </a:rPr>
              <a:t>Quand la vue travaille, dis « ENTENDRE »</a:t>
            </a:r>
          </a:p>
          <a:p>
            <a:endParaRPr lang="fr-BE" sz="4400" dirty="0">
              <a:latin typeface="Bodoni Sans Text" panose="00000500000000000000" pitchFamily="50" charset="0"/>
            </a:endParaRPr>
          </a:p>
          <a:p>
            <a:r>
              <a:rPr lang="fr-BE" sz="4400" dirty="0">
                <a:latin typeface="Bodoni Sans Text" panose="00000500000000000000" pitchFamily="50" charset="0"/>
              </a:rPr>
              <a:t>Quand l’ouïe travaille, dis « VOIR » </a:t>
            </a:r>
            <a:endParaRPr lang="fr-FR" sz="4400" dirty="0">
              <a:latin typeface="Bodoni Sans Text" panose="00000500000000000000" pitchFamily="50" charset="0"/>
            </a:endParaRPr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F38CE1EB-03FF-C848-A20A-AE216C2142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729335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5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6672"/>
            <a:ext cx="6083774" cy="470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66FAA44D-3D5D-5D49-A4CE-9FFBDD58C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40" y="5805264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1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9811671-3A97-9A4F-B46E-7C3DE35F2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FA4708-AAA8-0A4A-8110-017D8FB50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317500"/>
            <a:ext cx="7060902" cy="5644114"/>
          </a:xfrm>
          <a:prstGeom prst="rect">
            <a:avLst/>
          </a:prstGeom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A5E819E9-4CAD-9942-86C8-3A74D51FA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55" y="5911897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4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6777E2C-CCF0-F742-8886-B7B3152C3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2C0477-E12E-7640-AE93-90A790378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95692"/>
            <a:ext cx="5805264" cy="5805264"/>
          </a:xfrm>
          <a:prstGeom prst="rect">
            <a:avLst/>
          </a:prstGeom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A8726BED-2238-BA44-AAF9-AE8AE84BE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116681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5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FCDDF2-734A-4B46-BA56-4B3053311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D9AF52D-B766-4A44-BEA0-F2F94DA25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-16578"/>
            <a:ext cx="6120680" cy="6120680"/>
          </a:xfrm>
          <a:prstGeom prst="rect">
            <a:avLst/>
          </a:prstGeom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631EC28F-97BE-B641-A405-94ADE4782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064344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2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0688"/>
            <a:ext cx="7427168" cy="497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AD500101-858A-1D43-9CB1-F9CDF23F35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690" y="6055235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0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6624736" cy="526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59E10764-FCF2-6A48-A156-2781CB2A4C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068" y="6045628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9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C2A33A3-551D-E64C-B058-8A33265FF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74638"/>
            <a:ext cx="7658057" cy="5360640"/>
          </a:xfrm>
          <a:prstGeom prst="rect">
            <a:avLst/>
          </a:prstGeo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C2077455-A051-824A-89DD-3F1BD66643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864" y="5911897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2A79F45-DC56-9140-BFBA-A66DA8970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02E3B3-39BD-D04C-A798-1020F113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548680"/>
            <a:ext cx="5110957" cy="5110957"/>
          </a:xfrm>
          <a:prstGeom prst="rect">
            <a:avLst/>
          </a:prstGeom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597465F1-4BA9-A24C-9993-FBA14DF1C2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067782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57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6623732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570C88F8-0578-124B-B1BE-56CB5D1904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911897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6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54CA34A2-50D2-9241-99A8-777BEF6CF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064344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9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AutoShape 2" descr="Résultat de recherche d'images pour &quot;hearing clipart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27889C-A4F0-2044-A982-A5DF57C42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581" y="836712"/>
            <a:ext cx="6444905" cy="4680520"/>
          </a:xfrm>
          <a:prstGeom prst="rect">
            <a:avLst/>
          </a:prstGeom>
        </p:spPr>
      </p:pic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2C00514C-078B-6E44-8DAC-2FD5A3E060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938917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6328DB79-1787-E14D-AA7F-BAAC7A892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40358"/>
            <a:ext cx="6718167" cy="5902496"/>
          </a:xfrm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FB6F3153-6FD8-DC48-B3F6-07F423DB2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29" y="6045628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6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00256"/>
            <a:ext cx="554461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1AC66DA7-AA71-EC4E-A2A1-BB6E56781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6044872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2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C66E38-193C-1041-8E32-F3B99F43F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6122BC-6F38-8E47-8F6C-1AC7653EA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021288"/>
          </a:xfrm>
          <a:prstGeom prst="rect">
            <a:avLst/>
          </a:prstGeom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140E7B8F-C7DD-0046-A803-19FF3DF327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064344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1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6752"/>
            <a:ext cx="496855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FC83A39E-1409-8F43-BEBE-44B1F5B9F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6165304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36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AutoShape 2" descr="Résultat de recherche d'images pour &quot;hearing clipart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0648"/>
            <a:ext cx="576064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B848403B-407B-F741-AA9A-F56803A1E7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004915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0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FFD9A3-66FB-894C-BCDC-E1C9B9CA4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64704"/>
            <a:ext cx="7171534" cy="4941168"/>
          </a:xfrm>
          <a:prstGeom prst="rect">
            <a:avLst/>
          </a:prstGeo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961F833E-6609-6D49-8F12-BC90F7F68A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064344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37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887229-683F-6447-83E5-948F529FF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D13A63-1F4D-0C4E-84CA-16507EA3E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66" y="476672"/>
            <a:ext cx="6432468" cy="5328592"/>
          </a:xfrm>
          <a:prstGeom prst="rect">
            <a:avLst/>
          </a:prstGeom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1C07D1BA-7056-A744-8287-1C5F1E0EC3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209928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2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218" name="Picture 2" descr="Résultat de recherche d'images pour &quot;radio clipar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394335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68FCECC-FDBC-A44B-84A0-50DD29BE93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68" y="6126163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6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Résultat de recherche d'images pour &quot;appareil photo  clipar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28800"/>
            <a:ext cx="404812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9DDFF29-3AB2-E44A-A424-5EDEB1F1E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0550F0AC-FB64-DD41-B77C-A81A8DBBE6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68" y="5911897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93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Résultat de recherche d'images pour &quot;ouie clipar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88840"/>
            <a:ext cx="329565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BB87506-C8C7-F648-87EB-F86C2B910A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68" y="6064344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55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89FC39-D146-E043-8A2A-B2E74910C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339029"/>
            <a:ext cx="4387304" cy="4724789"/>
          </a:xfrm>
          <a:prstGeom prst="rect">
            <a:avLst/>
          </a:prstGeo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A5202005-7FAE-A949-B7AC-D7723D4F51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710" y="6064344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9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7A614B-01CC-CD45-806C-21E994C68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856" y="188640"/>
            <a:ext cx="4282609" cy="5256584"/>
          </a:xfrm>
          <a:prstGeom prst="rect">
            <a:avLst/>
          </a:prstGeo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22573ACB-64A5-294F-A6DA-B6D741EC8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107447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7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6428E8-04D3-514B-931B-AC6045A0E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4664"/>
            <a:ext cx="7740352" cy="5324063"/>
          </a:xfrm>
          <a:prstGeom prst="rect">
            <a:avLst/>
          </a:prstGeo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76993DEC-0AE6-4047-844B-8C373CD02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126163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1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AutoShape 2" descr="Résultat de recherche d'images pour &quot;clipart microscop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216" y="274638"/>
            <a:ext cx="5112568" cy="536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EEEF21C-ABAE-D944-90A8-3971EEE3E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877272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7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4638"/>
            <a:ext cx="5529634" cy="552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6806DC9-43F8-E943-9C08-3B2C06BB0F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6044872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3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744B56E-6F61-4C49-B2E0-0D7727E76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96664"/>
            <a:ext cx="6050133" cy="5832648"/>
          </a:xfrm>
          <a:prstGeom prst="rect">
            <a:avLst/>
          </a:prstGeom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94038DE8-A4E0-A442-8BE7-68D88BDE71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929312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2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E45B09F-9103-5A4F-A03F-20CF85F49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1760" y="232761"/>
            <a:ext cx="4104756" cy="5748107"/>
          </a:xfrm>
          <a:prstGeom prst="rect">
            <a:avLst/>
          </a:prstGeo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C46A4488-4960-8049-BA8F-B61B846179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242" y="5949280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0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E339A52-6B9A-FE4C-853E-35992BFBD1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7538" y="692696"/>
            <a:ext cx="6688923" cy="4525963"/>
          </a:xfrm>
          <a:prstGeom prst="rect">
            <a:avLst/>
          </a:prstGeom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D09B9AA7-F91E-F04D-8AD5-197FEB2BC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59" y="5994087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52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274638"/>
            <a:ext cx="5304061" cy="530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9C96B876-33AF-B84B-A92F-E08D3B97D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6126163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6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Résultat de recherche d'images pour &quot;clipart téléphon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6121828" cy="448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45807711-DE13-A84A-96DD-89984DB06B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064344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3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7559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70315C42-083D-B446-B58C-5BF58660B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815953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6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Résultat de recherche d'images pour &quot;hearing clipar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32856"/>
            <a:ext cx="66675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FAEA80C-1157-ED40-92FB-A65AE96076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911897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4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16832"/>
            <a:ext cx="5504723" cy="373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034DFDF3-911A-FA47-93B4-2E96CFA76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68" y="6034509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5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4578" name="Picture 2" descr="Résultat de recherche d'images pour &quot;instrument musique clipar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7620000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7645571-252B-124C-98BC-EF1118D20F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68" y="6047140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8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Résultat de recherche d'images pour &quot;clipart téléphon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81175"/>
            <a:ext cx="466725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2A38C61-DAF7-2B41-B761-3BCF43E15E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910310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2A81837-8DDE-4441-8E3F-6F222A228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5" y="0"/>
            <a:ext cx="5810250" cy="5780454"/>
          </a:xfrm>
          <a:prstGeom prst="rect">
            <a:avLst/>
          </a:prstGeo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AA5BC50C-2FF6-334A-B25D-94037B91A3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620" y="5970319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9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AA351FB-C07C-B34C-BEBE-3481C2242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548680"/>
            <a:ext cx="5472608" cy="5472608"/>
          </a:xfrm>
          <a:prstGeom prst="rect">
            <a:avLst/>
          </a:prstGeo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F40BA98D-F1B9-BD49-B702-7A08814D8D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043360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53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4578" name="Picture 2" descr="Résultat de recherche d'images pour &quot;instrument musique clipar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7620000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9280DF9-A05F-9B46-91F1-79F3E0F90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6064344"/>
            <a:ext cx="3414932" cy="7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21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Office PowerPoint</Application>
  <PresentationFormat>Affichage à l'écran (4:3)</PresentationFormat>
  <Paragraphs>8</Paragraphs>
  <Slides>51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6" baseType="lpstr">
      <vt:lpstr>Arial</vt:lpstr>
      <vt:lpstr>Bodoni Sans Text</vt:lpstr>
      <vt:lpstr>Bodoni Sans Text Bold</vt:lpstr>
      <vt:lpstr>Calibri</vt:lpstr>
      <vt:lpstr>Thème Office</vt:lpstr>
      <vt:lpstr>Présentation PowerPoint</vt:lpstr>
      <vt:lpstr>   VOIR - ENTENDRE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Elen</dc:creator>
  <cp:lastModifiedBy>laura bertleff</cp:lastModifiedBy>
  <cp:revision>20</cp:revision>
  <dcterms:created xsi:type="dcterms:W3CDTF">2017-02-20T20:16:46Z</dcterms:created>
  <dcterms:modified xsi:type="dcterms:W3CDTF">2020-03-21T15:10:27Z</dcterms:modified>
</cp:coreProperties>
</file>