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500" r:id="rId3"/>
    <p:sldId id="1549" r:id="rId4"/>
    <p:sldId id="1550" r:id="rId5"/>
    <p:sldId id="1551" r:id="rId6"/>
    <p:sldId id="1552" r:id="rId7"/>
    <p:sldId id="1553" r:id="rId8"/>
    <p:sldId id="1554" r:id="rId9"/>
    <p:sldId id="1555" r:id="rId10"/>
    <p:sldId id="1556" r:id="rId11"/>
    <p:sldId id="1557" r:id="rId12"/>
    <p:sldId id="1558" r:id="rId13"/>
    <p:sldId id="1559" r:id="rId14"/>
    <p:sldId id="1560" r:id="rId15"/>
    <p:sldId id="1561" r:id="rId16"/>
    <p:sldId id="1562" r:id="rId17"/>
    <p:sldId id="1563" r:id="rId18"/>
    <p:sldId id="1564" r:id="rId19"/>
    <p:sldId id="1565" r:id="rId20"/>
    <p:sldId id="1566" r:id="rId21"/>
    <p:sldId id="1567" r:id="rId22"/>
    <p:sldId id="1568" r:id="rId23"/>
    <p:sldId id="1569" r:id="rId24"/>
    <p:sldId id="1570" r:id="rId25"/>
    <p:sldId id="1571" r:id="rId26"/>
    <p:sldId id="1572" r:id="rId27"/>
    <p:sldId id="1573" r:id="rId28"/>
    <p:sldId id="1574" r:id="rId29"/>
    <p:sldId id="1575" r:id="rId30"/>
    <p:sldId id="1576" r:id="rId31"/>
    <p:sldId id="1577" r:id="rId32"/>
    <p:sldId id="1578" r:id="rId33"/>
    <p:sldId id="1579" r:id="rId34"/>
    <p:sldId id="1580" r:id="rId3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D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1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932C73-5D0B-47DF-B5A0-3CE76F932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7EE390F-7AE2-475F-B87B-9833FBF5E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1843CC-69C2-4041-B688-94B4CEB4A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21-03-20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F39493-C69A-4C48-B594-BAED9B8B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FC1948-721C-4540-9521-7582D1292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95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36285-9F84-446C-8AEF-F2CB4CD12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ED628B-9E07-4093-9C1D-0C3612695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FFC2F3-5C4E-4EC7-9D96-85047196B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21-03-20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2ADA8A-F2AD-4582-9225-33854E04E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00A243-DA06-45A0-AD54-09681C3B7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042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BFA0484-EFC5-4C3E-8E3B-D84352E76F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17620C-DC36-4CDF-9629-37238EC7E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F78B32-4C1F-4C42-96E6-E5AEB0D2E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21-03-20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E803CC-63E5-42B9-9785-AB3F2AB0C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0E2D5A-F8DC-47CF-85F5-83FC6D57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3737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29524E-5FC9-4157-AE0F-C0A416AE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8DD9BF-C532-4811-A6CE-B3D6AC1A5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940893-9BDC-4922-A52F-3540377F0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21-03-20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CFD7B3-B128-40B3-8EC3-B2782A75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AC7D3A-7135-4754-A38A-65E027E9B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540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CB678B-1C8D-47D6-B102-559415F0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ADEF31-F22D-4D6B-810B-CB89AE059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C4F1C1-20D1-4ECD-AB29-3A6C475C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21-03-20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304F37-FD9B-47BA-8153-31878D500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DA7A53-42C0-45E3-9FC1-F0D4F1A2B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283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E443F3-6C7D-4EBA-81D6-A11419291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837557-6B32-4065-A0D5-231246E37D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F500B00-93D3-4C85-9E4F-39CFEF626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0D25EC6-5532-44F0-B4E8-E080EDE9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21-03-20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82156D-4E93-4910-BDCB-6F9667220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9967C3-D73D-49C8-8A9F-AFF99CF4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5640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26F0BD-0ED4-4D0F-A2D0-E57BF3718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E4A016-9F8C-4DDF-8709-79ECAA5C7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9A41DF-3715-41D7-9A48-4590CE3CC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40905F7-248F-4093-A482-7A262D3B1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4249597-912E-4EC6-8FDE-788EE349AF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189F7F0-FEF0-4E98-9712-B4E4600B7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21-03-20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ECCD9AD-8180-44B9-92CD-5DF0B2B4E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EA1F302-0DCB-4DEA-B774-0B872347E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561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2F54E1-99B2-491B-8006-EE32D94CE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DA7F276-463B-4ABC-8ECF-4F57AA09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21-03-20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C9CA68E-115E-4E56-9B66-15F28EA9F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FF874E1-9F01-46D7-A5F1-F2A0B0FFB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298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60FCCE2-F8F8-414B-8753-52E1214BE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21-03-20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E7B30D4-B5D6-40EC-9C43-DE982EF31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A80354-5A35-44F7-93E5-0FEA473C7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6704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9DB052-D644-49DB-975A-02F103C71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0E4198-9048-448D-A28B-A341E7E4C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B88805-03B6-4519-A7CA-C8A8F3914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62DB72-1D94-4F24-B36C-7A7416476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21-03-20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63E526-CB88-48BA-BAA6-AA723E29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D48A9F-104F-4209-94FA-859F3244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168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CBA21-9377-49D0-9046-D2FC1B22F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D39267E-3D85-41B3-A58F-49F67B4D96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4E93AE-F22E-47F2-9E3F-A0FCB6927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DF355B-7FA3-4233-9DC4-327323B55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21-03-20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A1D89A-FDDC-4416-891D-35CDE061A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36780E-6566-4791-8ECC-5E90B63A0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193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CFD28AF-3D11-43AD-BAA5-F1D3CE394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861C9D-2EF3-4422-B5EA-394D76A70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9E0ADD-20FD-4CCF-8AA6-D7575629D7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2064A-FF3E-4205-9A27-2B75E3CCCF34}" type="datetimeFigureOut">
              <a:rPr lang="fr-BE" smtClean="0"/>
              <a:t>21-03-20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2AD5D1-8682-4534-AC0E-249C8FD76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BF46C4-3633-4016-8E20-D54711FE9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723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196EE6D-4958-4283-9BB5-5FAB34ADF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242" y="736585"/>
            <a:ext cx="9205758" cy="2139881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D7DC2B5A-6F7E-4F13-94E3-F6EE0F059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2242" y="5354577"/>
            <a:ext cx="9144000" cy="1655762"/>
          </a:xfrm>
        </p:spPr>
        <p:txBody>
          <a:bodyPr/>
          <a:lstStyle/>
          <a:p>
            <a:endParaRPr lang="fr-BE" dirty="0"/>
          </a:p>
          <a:p>
            <a:r>
              <a:rPr lang="fr-BE" sz="2800" dirty="0">
                <a:latin typeface="Bodoni Sans Text Bold" panose="00000800000000000000" pitchFamily="50" charset="0"/>
              </a:rPr>
              <a:t>Exercice réalisé par Ilona </a:t>
            </a:r>
            <a:r>
              <a:rPr lang="fr-BE" sz="2800" dirty="0" err="1">
                <a:latin typeface="Bodoni Sans Text Bold" panose="00000800000000000000" pitchFamily="50" charset="0"/>
              </a:rPr>
              <a:t>Soeffers</a:t>
            </a:r>
            <a:r>
              <a:rPr lang="fr-BE" sz="2800" dirty="0">
                <a:latin typeface="Bodoni Sans Text Bold" panose="00000800000000000000" pitchFamily="50" charset="0"/>
              </a:rPr>
              <a:t>, neuropsychologue</a:t>
            </a:r>
          </a:p>
          <a:p>
            <a:r>
              <a:rPr lang="fr-BE" sz="2800" dirty="0">
                <a:latin typeface="Bodoni Sans Text Bold" panose="00000800000000000000" pitchFamily="50" charset="0"/>
              </a:rPr>
              <a:t>www.learningbrain.be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325DB17-3C57-4CC6-B39D-DD2C8F604033}"/>
              </a:ext>
            </a:extLst>
          </p:cNvPr>
          <p:cNvSpPr txBox="1"/>
          <p:nvPr/>
        </p:nvSpPr>
        <p:spPr>
          <a:xfrm>
            <a:off x="2504049" y="3629465"/>
            <a:ext cx="7544973" cy="646331"/>
          </a:xfrm>
          <a:prstGeom prst="rect">
            <a:avLst/>
          </a:prstGeom>
          <a:noFill/>
          <a:ln w="76200">
            <a:solidFill>
              <a:srgbClr val="86D0C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latin typeface="Bodoni Sans Text Bold" panose="00000800000000000000" pitchFamily="50" charset="0"/>
              </a:rPr>
              <a:t>Questions à la suite </a:t>
            </a:r>
          </a:p>
        </p:txBody>
      </p:sp>
    </p:spTree>
    <p:extLst>
      <p:ext uri="{BB962C8B-B14F-4D97-AF65-F5344CB8AC3E}">
        <p14:creationId xmlns:p14="http://schemas.microsoft.com/office/powerpoint/2010/main" val="624897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7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Cite un fruit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20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8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De quelle couleur est un canari 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67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9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Quel âge as-tu?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90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10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Dans quel pays habites-tu 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5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11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Quelle est ta date de naissance ? 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52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12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Comment s’appelle le professionnel qui soigne les dents 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67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13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De quelle couleur est un petit pois 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15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14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En quelle année scolaire es-tu 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4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15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A quel sport joue-t-on avec un ballon rond 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90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16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Cite une partie du corps 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1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Consignes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3" y="2310252"/>
            <a:ext cx="10956264" cy="3193906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3200" dirty="0">
                <a:latin typeface="Bodoni Sans Text" panose="00000500000000000000" pitchFamily="50" charset="0"/>
              </a:rPr>
              <a:t>Des questions vont s’afficher à l’écran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3200" dirty="0">
                <a:latin typeface="Bodoni Sans Text" panose="00000500000000000000" pitchFamily="50" charset="0"/>
              </a:rPr>
              <a:t>Lorsque la 1</a:t>
            </a:r>
            <a:r>
              <a:rPr lang="fr-BE" sz="3200" baseline="30000" dirty="0">
                <a:latin typeface="Bodoni Sans Text" panose="00000500000000000000" pitchFamily="50" charset="0"/>
              </a:rPr>
              <a:t>ère</a:t>
            </a:r>
            <a:r>
              <a:rPr lang="fr-BE" sz="3200" dirty="0">
                <a:latin typeface="Bodoni Sans Text" panose="00000500000000000000" pitchFamily="50" charset="0"/>
              </a:rPr>
              <a:t> question s’affiche, retiens la réponse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3200" dirty="0">
                <a:latin typeface="Bodoni Sans Text" panose="00000500000000000000" pitchFamily="50" charset="0"/>
              </a:rPr>
              <a:t>Lorsque la 2</a:t>
            </a:r>
            <a:r>
              <a:rPr lang="fr-BE" sz="3200" baseline="30000" dirty="0">
                <a:latin typeface="Bodoni Sans Text" panose="00000500000000000000" pitchFamily="50" charset="0"/>
              </a:rPr>
              <a:t>ème</a:t>
            </a:r>
            <a:r>
              <a:rPr lang="fr-BE" sz="3200" dirty="0">
                <a:latin typeface="Bodoni Sans Text" panose="00000500000000000000" pitchFamily="50" charset="0"/>
              </a:rPr>
              <a:t> question s’affiche, dis tout haut la réponse à la 1</a:t>
            </a:r>
            <a:r>
              <a:rPr lang="fr-BE" sz="3200" baseline="30000" dirty="0">
                <a:latin typeface="Bodoni Sans Text" panose="00000500000000000000" pitchFamily="50" charset="0"/>
              </a:rPr>
              <a:t>ère</a:t>
            </a:r>
            <a:r>
              <a:rPr lang="fr-BE" sz="3200" dirty="0">
                <a:latin typeface="Bodoni Sans Text" panose="00000500000000000000" pitchFamily="50" charset="0"/>
              </a:rPr>
              <a:t> question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3200" dirty="0">
                <a:latin typeface="Bodoni Sans Text" panose="00000500000000000000" pitchFamily="50" charset="0"/>
              </a:rPr>
              <a:t>Lorsque la 3</a:t>
            </a:r>
            <a:r>
              <a:rPr lang="fr-BE" sz="3200" baseline="30000" dirty="0">
                <a:latin typeface="Bodoni Sans Text" panose="00000500000000000000" pitchFamily="50" charset="0"/>
              </a:rPr>
              <a:t>ème</a:t>
            </a:r>
            <a:r>
              <a:rPr lang="fr-BE" sz="3200" dirty="0">
                <a:latin typeface="Bodoni Sans Text" panose="00000500000000000000" pitchFamily="50" charset="0"/>
              </a:rPr>
              <a:t> question s’affiche, dis tout haut la réponse à la 2</a:t>
            </a:r>
            <a:r>
              <a:rPr lang="fr-BE" sz="3200" baseline="30000" dirty="0">
                <a:latin typeface="Bodoni Sans Text" panose="00000500000000000000" pitchFamily="50" charset="0"/>
              </a:rPr>
              <a:t>ème</a:t>
            </a:r>
            <a:r>
              <a:rPr lang="fr-BE" sz="3200" dirty="0">
                <a:latin typeface="Bodoni Sans Text" panose="00000500000000000000" pitchFamily="50" charset="0"/>
              </a:rPr>
              <a:t>  question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3200" dirty="0">
                <a:latin typeface="Bodoni Sans Text" panose="00000500000000000000" pitchFamily="50" charset="0"/>
              </a:rPr>
              <a:t>Et ainsi de suite…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225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17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Combien de frères et sœurs as-tu 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62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18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A quoi servent les oreilles 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96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19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Combien de doigts a-t-on 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04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20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Comment appelle-t-on le petit du chat 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4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21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Cite un légume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06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22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Comment s’appelle ta maman?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23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Quel est ton plat préféré 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3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24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De quelle couleur est la neige 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7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25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Quel est ton jeu préféré 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87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26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En quelle année sommes-nous 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78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Exemple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2683109"/>
            <a:ext cx="11165305" cy="3736379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fr-BE" sz="3200" dirty="0">
                <a:latin typeface="Bodoni Sans Text" panose="00000500000000000000" pitchFamily="50" charset="0"/>
              </a:rPr>
              <a:t>Q: De quelle couleur est le </a:t>
            </a:r>
            <a:r>
              <a:rPr lang="fr-BE" sz="3200" dirty="0">
                <a:highlight>
                  <a:srgbClr val="FFFF00"/>
                </a:highlight>
                <a:latin typeface="Bodoni Sans Text" panose="00000500000000000000" pitchFamily="50" charset="0"/>
              </a:rPr>
              <a:t>soleil</a:t>
            </a:r>
            <a:r>
              <a:rPr lang="fr-BE" sz="3200" dirty="0">
                <a:latin typeface="Bodoni Sans Text" panose="00000500000000000000" pitchFamily="50" charset="0"/>
              </a:rPr>
              <a:t>? R: …</a:t>
            </a:r>
          </a:p>
          <a:p>
            <a:pPr marL="514350" indent="-514350" algn="l">
              <a:buAutoNum type="arabicPeriod"/>
            </a:pPr>
            <a:r>
              <a:rPr lang="fr-BE" sz="3200" dirty="0">
                <a:latin typeface="Bodoni Sans Text" panose="00000500000000000000" pitchFamily="50" charset="0"/>
              </a:rPr>
              <a:t>Q: Quelle est la capitale de la </a:t>
            </a:r>
            <a:r>
              <a:rPr lang="fr-BE" sz="3200" dirty="0">
                <a:highlight>
                  <a:srgbClr val="00FF00"/>
                </a:highlight>
                <a:latin typeface="Bodoni Sans Text" panose="00000500000000000000" pitchFamily="50" charset="0"/>
              </a:rPr>
              <a:t>Belgique ?</a:t>
            </a:r>
            <a:r>
              <a:rPr lang="fr-BE" sz="3200" dirty="0">
                <a:latin typeface="Bodoni Sans Text" panose="00000500000000000000" pitchFamily="50" charset="0"/>
              </a:rPr>
              <a:t> R: </a:t>
            </a:r>
            <a:r>
              <a:rPr lang="fr-BE" sz="3200" dirty="0">
                <a:highlight>
                  <a:srgbClr val="FFFF00"/>
                </a:highlight>
                <a:latin typeface="Bodoni Sans Text" panose="00000500000000000000" pitchFamily="50" charset="0"/>
              </a:rPr>
              <a:t>jaune</a:t>
            </a:r>
            <a:r>
              <a:rPr lang="fr-BE" sz="3200" dirty="0">
                <a:latin typeface="Bodoni Sans Text" panose="00000500000000000000" pitchFamily="50" charset="0"/>
              </a:rPr>
              <a:t> </a:t>
            </a:r>
          </a:p>
          <a:p>
            <a:pPr marL="514350" indent="-514350" algn="l">
              <a:buAutoNum type="arabicPeriod"/>
            </a:pPr>
            <a:r>
              <a:rPr lang="fr-BE" sz="3200" dirty="0">
                <a:latin typeface="Bodoni Sans Text" panose="00000500000000000000" pitchFamily="50" charset="0"/>
              </a:rPr>
              <a:t>Q: Quel animal miaule ? R: </a:t>
            </a:r>
            <a:r>
              <a:rPr lang="fr-BE" sz="3200" dirty="0">
                <a:highlight>
                  <a:srgbClr val="00FF00"/>
                </a:highlight>
                <a:latin typeface="Bodoni Sans Text" panose="00000500000000000000" pitchFamily="50" charset="0"/>
              </a:rPr>
              <a:t>Bruxelles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8213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27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Cite une ville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26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28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Combien de pattes a une araignée 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27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29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Quelle est la femelle du chien ?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95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30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Combien font 10+5 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38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FIN !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Bravo à toi ! Note ton nombre d’erreurs et essaie de t’améliorer plus tard </a:t>
            </a:r>
            <a:r>
              <a:rPr lang="fr-BE" sz="4000" dirty="0">
                <a:latin typeface="Bodoni Sans Text" panose="00000500000000000000" pitchFamily="50" charset="0"/>
                <a:sym typeface="Wingdings" panose="05000000000000000000" pitchFamily="2" charset="2"/>
              </a:rPr>
              <a:t> </a:t>
            </a:r>
            <a:r>
              <a:rPr lang="fr-BE" sz="4000" dirty="0">
                <a:latin typeface="Bodoni Sans Text" panose="00000500000000000000" pitchFamily="50" charset="0"/>
              </a:rPr>
              <a:t>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66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1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Quel est ton prénom 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43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2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Trouve un mot qui commence par A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51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3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Cite un métier</a:t>
            </a:r>
          </a:p>
          <a:p>
            <a:endParaRPr lang="fr-BE" sz="4000" dirty="0">
              <a:latin typeface="Bodoni Sans Text" panose="00000500000000000000" pitchFamily="50" charset="0"/>
            </a:endParaRP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05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4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Combien de roues a une moto 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84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5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Combien font 4+2 ?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58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QUESTION 6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990653"/>
            <a:ext cx="11012672" cy="2643491"/>
          </a:xfrm>
        </p:spPr>
        <p:txBody>
          <a:bodyPr>
            <a:normAutofit/>
          </a:bodyPr>
          <a:lstStyle/>
          <a:p>
            <a:endParaRPr lang="fr-BE" sz="4000" dirty="0">
              <a:latin typeface="Bodoni Sans Text" panose="00000500000000000000" pitchFamily="50" charset="0"/>
            </a:endParaRPr>
          </a:p>
          <a:p>
            <a:r>
              <a:rPr lang="fr-BE" sz="4000" dirty="0">
                <a:latin typeface="Bodoni Sans Text" panose="00000500000000000000" pitchFamily="50" charset="0"/>
              </a:rPr>
              <a:t>En quelle année sommes-nous ?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2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Grand écran</PresentationFormat>
  <Paragraphs>107</Paragraphs>
  <Slides>34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40" baseType="lpstr">
      <vt:lpstr>Arial</vt:lpstr>
      <vt:lpstr>Bodoni Sans Text</vt:lpstr>
      <vt:lpstr>Bodoni Sans Text Bold</vt:lpstr>
      <vt:lpstr>Calibri</vt:lpstr>
      <vt:lpstr>Calibri Light</vt:lpstr>
      <vt:lpstr>Thème Office</vt:lpstr>
      <vt:lpstr>Présentation PowerPoint</vt:lpstr>
      <vt:lpstr>Consignes</vt:lpstr>
      <vt:lpstr>Exemple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  <vt:lpstr>QUESTION 29</vt:lpstr>
      <vt:lpstr>QUESTION 30</vt:lpstr>
      <vt:lpstr>FIN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laura bertleff</dc:creator>
  <cp:lastModifiedBy>laura bertleff</cp:lastModifiedBy>
  <cp:revision>10</cp:revision>
  <dcterms:created xsi:type="dcterms:W3CDTF">2020-03-17T09:42:37Z</dcterms:created>
  <dcterms:modified xsi:type="dcterms:W3CDTF">2020-03-21T15:17:48Z</dcterms:modified>
</cp:coreProperties>
</file>