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256" r:id="rId3"/>
    <p:sldId id="257" r:id="rId4"/>
    <p:sldId id="287" r:id="rId5"/>
    <p:sldId id="258" r:id="rId6"/>
    <p:sldId id="277" r:id="rId7"/>
    <p:sldId id="259" r:id="rId8"/>
    <p:sldId id="289" r:id="rId9"/>
    <p:sldId id="285" r:id="rId10"/>
    <p:sldId id="260" r:id="rId11"/>
    <p:sldId id="261" r:id="rId12"/>
    <p:sldId id="286" r:id="rId13"/>
    <p:sldId id="262" r:id="rId14"/>
    <p:sldId id="263" r:id="rId15"/>
    <p:sldId id="273" r:id="rId16"/>
    <p:sldId id="264" r:id="rId17"/>
    <p:sldId id="282" r:id="rId18"/>
    <p:sldId id="265" r:id="rId19"/>
    <p:sldId id="266" r:id="rId20"/>
    <p:sldId id="267" r:id="rId21"/>
    <p:sldId id="297" r:id="rId22"/>
    <p:sldId id="278" r:id="rId23"/>
    <p:sldId id="269" r:id="rId24"/>
    <p:sldId id="268" r:id="rId25"/>
    <p:sldId id="270" r:id="rId26"/>
    <p:sldId id="271" r:id="rId27"/>
    <p:sldId id="288" r:id="rId28"/>
    <p:sldId id="290" r:id="rId29"/>
    <p:sldId id="272" r:id="rId30"/>
    <p:sldId id="295" r:id="rId31"/>
    <p:sldId id="274" r:id="rId32"/>
    <p:sldId id="292" r:id="rId33"/>
    <p:sldId id="298" r:id="rId34"/>
    <p:sldId id="275" r:id="rId35"/>
    <p:sldId id="301" r:id="rId36"/>
    <p:sldId id="276" r:id="rId37"/>
    <p:sldId id="279" r:id="rId38"/>
    <p:sldId id="280" r:id="rId39"/>
    <p:sldId id="291" r:id="rId40"/>
    <p:sldId id="281" r:id="rId41"/>
    <p:sldId id="302" r:id="rId42"/>
    <p:sldId id="283" r:id="rId43"/>
    <p:sldId id="294" r:id="rId44"/>
    <p:sldId id="284" r:id="rId45"/>
    <p:sldId id="293" r:id="rId46"/>
    <p:sldId id="296" r:id="rId47"/>
    <p:sldId id="299" r:id="rId48"/>
    <p:sldId id="300" r:id="rId49"/>
    <p:sldId id="303" r:id="rId50"/>
    <p:sldId id="304" r:id="rId51"/>
    <p:sldId id="305" r:id="rId52"/>
    <p:sldId id="306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0C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65"/>
  </p:normalViewPr>
  <p:slideViewPr>
    <p:cSldViewPr>
      <p:cViewPr varScale="1">
        <p:scale>
          <a:sx n="64" d="100"/>
          <a:sy n="64" d="100"/>
        </p:scale>
        <p:origin x="134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CC01-082F-43EF-A091-924F677F031F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F2C6-FC01-400C-AFDF-F1C51B3AB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CC01-082F-43EF-A091-924F677F031F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F2C6-FC01-400C-AFDF-F1C51B3AB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46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CC01-082F-43EF-A091-924F677F031F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F2C6-FC01-400C-AFDF-F1C51B3AB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2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CC01-082F-43EF-A091-924F677F031F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F2C6-FC01-400C-AFDF-F1C51B3AB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44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CC01-082F-43EF-A091-924F677F031F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F2C6-FC01-400C-AFDF-F1C51B3AB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8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CC01-082F-43EF-A091-924F677F031F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F2C6-FC01-400C-AFDF-F1C51B3AB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42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CC01-082F-43EF-A091-924F677F031F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F2C6-FC01-400C-AFDF-F1C51B3AB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CC01-082F-43EF-A091-924F677F031F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F2C6-FC01-400C-AFDF-F1C51B3AB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38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CC01-082F-43EF-A091-924F677F031F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F2C6-FC01-400C-AFDF-F1C51B3AB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0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CC01-082F-43EF-A091-924F677F031F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F2C6-FC01-400C-AFDF-F1C51B3AB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7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CC01-082F-43EF-A091-924F677F031F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F2C6-FC01-400C-AFDF-F1C51B3AB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9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CC01-082F-43EF-A091-924F677F031F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F2C6-FC01-400C-AFDF-F1C51B3AB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83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196EE6D-4958-4283-9BB5-5FAB34ADF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81" y="1409689"/>
            <a:ext cx="6904319" cy="1604911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D7DC2B5A-6F7E-4F13-94E3-F6EE0F059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301208"/>
            <a:ext cx="6858000" cy="1241822"/>
          </a:xfrm>
        </p:spPr>
        <p:txBody>
          <a:bodyPr>
            <a:normAutofit lnSpcReduction="10000"/>
          </a:bodyPr>
          <a:lstStyle/>
          <a:p>
            <a:endParaRPr lang="fr-BE" dirty="0"/>
          </a:p>
          <a:p>
            <a:r>
              <a:rPr lang="fr-BE" sz="2100" dirty="0">
                <a:solidFill>
                  <a:schemeClr val="tx1"/>
                </a:solidFill>
                <a:latin typeface="Bodoni Sans Text Bold" panose="00000800000000000000" pitchFamily="50" charset="0"/>
              </a:rPr>
              <a:t>Exercice réalisé par Camille Geuse, neuropsychologue</a:t>
            </a:r>
          </a:p>
          <a:p>
            <a:r>
              <a:rPr lang="fr-BE" sz="2100" dirty="0">
                <a:solidFill>
                  <a:schemeClr val="tx1"/>
                </a:solidFill>
                <a:latin typeface="Bodoni Sans Text Bold" panose="00000800000000000000" pitchFamily="50" charset="0"/>
              </a:rPr>
              <a:t>www.learningbrain.be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325DB17-3C57-4CC6-B39D-DD2C8F604033}"/>
              </a:ext>
            </a:extLst>
          </p:cNvPr>
          <p:cNvSpPr txBox="1"/>
          <p:nvPr/>
        </p:nvSpPr>
        <p:spPr>
          <a:xfrm>
            <a:off x="1979712" y="3689976"/>
            <a:ext cx="5658730" cy="507831"/>
          </a:xfrm>
          <a:prstGeom prst="rect">
            <a:avLst/>
          </a:prstGeom>
          <a:noFill/>
          <a:ln w="76200">
            <a:solidFill>
              <a:srgbClr val="86D0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700" dirty="0">
                <a:latin typeface="Bodoni Sans Text Bold" panose="00000800000000000000" pitchFamily="50" charset="0"/>
              </a:rPr>
              <a:t>Animaux poils-plumes</a:t>
            </a:r>
          </a:p>
        </p:txBody>
      </p:sp>
    </p:spTree>
    <p:extLst>
      <p:ext uri="{BB962C8B-B14F-4D97-AF65-F5344CB8AC3E}">
        <p14:creationId xmlns:p14="http://schemas.microsoft.com/office/powerpoint/2010/main" val="37123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0178" name="Picture 2" descr="Résultat de recherche d'images pour &quot;flamant ros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4057650" cy="609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62E4D30-E15D-804D-B64E-A13EC8001C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68" y="6169571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9154" name="Picture 2" descr="Résultat de recherche d'images pour &quot;poule dessin couleu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4638"/>
            <a:ext cx="5408576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76A2C80-0BE8-E241-9859-55F8F5537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68" y="6117783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3554" name="Picture 2" descr="Résultat de recherche d'images pour &quot;animal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09" y="145525"/>
            <a:ext cx="4284001" cy="5793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783FC3C-85C7-DC40-8256-19243E6C3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8130" name="Picture 2" descr="Résultat de recherche d'images pour &quot;anima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2" y="548680"/>
            <a:ext cx="6481352" cy="4320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0E81113-2B6F-3F48-84E5-08A6DD0E9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7106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6146"/>
            <a:ext cx="6939136" cy="4776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04FB9E3-1DA0-F541-9BFB-4BAB45708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AutoShape 2" descr="Résultat de recherche d'images pour &quot;animals feathers clipar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36" y="1282896"/>
            <a:ext cx="4765276" cy="437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6388672-CC81-3845-9CB9-FC102A993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6082" name="Picture 2" descr="Résultat de recherche d'images pour &quot;anima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3790"/>
            <a:ext cx="6732239" cy="4488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13B8621-B7FF-9C44-ABA0-2A7A9455B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 descr="Résultat de recherche d'images pour &quot;animals feathers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73044"/>
            <a:ext cx="5539215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D05F7AD-6935-1F49-AB59-920C19007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5058" name="Picture 2" descr="Résultat de recherche d'images pour &quot;anima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53" y="548680"/>
            <a:ext cx="7345694" cy="4884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5EEE8BB-9975-894D-B557-6045E6970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4034" name="Picture 2" descr="Résultat de recherche d'images pour &quot;anima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874342" cy="4589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063D29A-94F0-C14A-9687-64405BE72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fr-BE" sz="6600" dirty="0">
                <a:latin typeface="Bodoni Sans Text Bold" panose="00000800000000000000" pitchFamily="50" charset="0"/>
                <a:ea typeface="+mn-ea"/>
                <a:cs typeface="+mn-cs"/>
              </a:rPr>
              <a:t>Consigne </a:t>
            </a:r>
            <a:endParaRPr lang="fr-FR" sz="6600" dirty="0">
              <a:latin typeface="Bodoni Sans Text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352928" cy="4824536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endParaRPr lang="fr-BE" sz="4000" dirty="0">
              <a:solidFill>
                <a:schemeClr val="tx1"/>
              </a:solidFill>
              <a:latin typeface="Bodoni Sans Text" panose="00000500000000000000" pitchFamily="50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fr-BE" sz="4000" dirty="0">
                <a:solidFill>
                  <a:schemeClr val="tx1"/>
                </a:solidFill>
                <a:latin typeface="Bodoni Sans Text" panose="00000500000000000000" pitchFamily="50" charset="0"/>
              </a:rPr>
              <a:t>Lorsque tu vois un animal avec des plumes, dis POIL</a:t>
            </a:r>
          </a:p>
          <a:p>
            <a:pPr algn="just"/>
            <a:endParaRPr lang="fr-BE" sz="4000" dirty="0">
              <a:solidFill>
                <a:schemeClr val="tx1"/>
              </a:solidFill>
              <a:latin typeface="Bodoni Sans Text" panose="00000500000000000000" pitchFamily="50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fr-BE" sz="4000" dirty="0">
                <a:solidFill>
                  <a:schemeClr val="tx1"/>
                </a:solidFill>
                <a:latin typeface="Bodoni Sans Text" panose="00000500000000000000" pitchFamily="50" charset="0"/>
              </a:rPr>
              <a:t>Lorsque tu vois un animal avec des poils, dis PLUME </a:t>
            </a:r>
            <a:endParaRPr lang="fr-FR" sz="4000" dirty="0">
              <a:solidFill>
                <a:schemeClr val="tx1"/>
              </a:solidFill>
              <a:latin typeface="Bodoni Sans Text" panose="00000500000000000000" pitchFamily="50" charset="0"/>
            </a:endParaRP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F964D81D-33C1-471F-BD95-AB262007F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8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3010" name="Picture 2" descr="Résultat de recherche d'images pour &quot;animals feather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8" y="620688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BDC8652-36BC-5441-A989-8CF093ACD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290" name="Picture 2" descr="Résultat de recherche d'images pour &quot;animal feathers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5159"/>
            <a:ext cx="3382516" cy="6377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5B52A67-24F0-924F-B53F-1579D1E50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33" y="6113274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1746" name="Picture 2" descr="Résultat de recherche d'images pour &quot;animals feathers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0339"/>
            <a:ext cx="4536504" cy="5536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B8CE647-94CF-C54F-A931-3C454084C1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ésultat de recherche d'images pour &quot;animals feather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488832" cy="4989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23E9EC24-209C-5141-B42C-3DAD3796F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031646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438115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F6D599D-9BA9-884E-AF7B-CDC03E274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68" y="6003463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9938" name="Picture 2" descr="Résultat de recherche d'images pour &quot;animals feather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79"/>
            <a:ext cx="5616624" cy="3145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54F4FCD-363F-1240-A684-9A993684D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8914" name="Picture 2" descr="Résultat de recherche d'images pour &quot;animals feather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2715901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02E8908-E997-B14C-AAF5-9C417B6A1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87"/>
            <a:ext cx="4176464" cy="5040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5E87E68-C718-644F-9737-AA5846B3E1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993790"/>
            <a:ext cx="6938999" cy="4163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E25B905-C2CD-E04C-8A3B-38E8EFE52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ésultat de recherche d'images pour &quot;animals feather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4320480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D6D8733-A811-6846-813D-0F46B33A7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AutoShape 2" descr="Résultat de recherche d'images pour &quot;animal plu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542692" cy="340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CB15AAC-E365-1547-BAE1-27A283807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69" y="404664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5CA4E09B-4556-1042-AECA-E42EF4C9A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5842" name="Picture 2" descr="Résultat de recherche d'images pour &quot;animals feathers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7"/>
            <a:ext cx="3240360" cy="3276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FD7A418-E303-7B4A-9AE4-10F0EDDA6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212EC376-1982-0B43-AECD-0568B4FFE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 descr="Résultat de recherche d'images pour &quot;animal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4048125" cy="3781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3D32816-DD85-7545-9D8D-8FDDA7BDC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Résultat de recherche d'images pour &quot;animal feathers clipar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409447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DA8CFC3-2582-034B-9807-C03CD4E62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4818" name="Picture 2" descr="Résultat de recherche d'images pour &quot;animals feathers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3515"/>
            <a:ext cx="6762490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3DED236-9315-C047-89E4-5F32B65D8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5058" name="Picture 2" descr="Résultat de recherche d'images pour &quot;anima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938019" cy="3948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CBB0210-0ED7-B641-AD1F-7CBD2A466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4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3794" name="Picture 2" descr="Résultat de recherche d'images pour &quot;animals feathers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55763"/>
            <a:ext cx="4048125" cy="3171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B542FDE-B5EC-6141-83CE-4BCCE7D03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 descr="Résultat de recherche d'images pour &quot;animals feathers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3810000" cy="3209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1512C9D-6412-8C41-9CF6-D896CB46D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698" name="Picture 2" descr="Résultat de recherche d'images pour &quot;animals feathers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4608512" cy="3874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6317896-1D1A-184B-80F8-E9DCADB8F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 descr="Résultat de recherche d'images pour &quot;animal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384376" cy="3742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8ACFC71-C1E3-1D45-B786-728FAC07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87" y="1600200"/>
            <a:ext cx="58972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F69B3740-CEA8-AA42-B449-8C5F86E5E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064344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 descr="Résultat de recherche d'images pour &quot;animals feathers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112568" cy="3146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7EB6D6E-6956-6C4A-8C3D-32307C535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8130" name="Picture 2" descr="Résultat de recherche d'images pour &quot;anima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4429125" cy="2952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4FE4B09-3945-7C4C-BFD1-52FBBCF805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4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 descr="Résultat de recherche d'images pour &quot;animals feathers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4639572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E33F153-720C-B64B-86F0-F65D5D312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59756"/>
            <a:ext cx="4680520" cy="428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3E6B645F-AF46-9E49-BB01-833997E9DF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 descr="Résultat de recherche d'images pour &quot;animals feathers clipar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3000000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533C9A9-BD85-DB4B-9B9F-FFA3BF478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019720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AutoShape 2" descr="Image associ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091531"/>
            <a:ext cx="3581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C7188CE-82BB-B547-85C3-E8BEC8FCD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4625"/>
            <a:ext cx="5256584" cy="380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B0C91F8B-7B4E-B34D-B85A-30D84693D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Résultat de recherche d'images pour &quot;animal feathers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20" y="1772816"/>
            <a:ext cx="3881356" cy="3968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E92B7C2-9F98-4B48-A083-6CC6C7578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Résultat de recherche d'images pour &quot;animal feathers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268760"/>
            <a:ext cx="4780659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9DB2C5E-27B5-524F-B193-251DD7E65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7106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715000" cy="3933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CC8017C-AD02-9049-AA9B-BDF8A10E6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62" name="Picture 14" descr="Résultat de recherche d'images pour &quot;animal plum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076950" cy="403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9A4559A-A0E3-2447-8954-3630300B9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6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9154" name="Picture 2" descr="Résultat de recherche d'images pour &quot;poule dessin couleu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315416"/>
            <a:ext cx="6640910" cy="6984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5AD19DB-F9C4-D94B-8473-F12E37986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62" name="Picture 2" descr="Résultat de recherche d'images pour &quot;animals feather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77498" cy="5781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5B85149-B4E1-2444-A92A-808A0C699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Résultat de recherche d'images pour &quot;animal feathers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3238500" cy="6105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3444745-D06C-6E48-8809-13F2F5BEA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24" y="6017591"/>
            <a:ext cx="3414932" cy="7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2770" name="Picture 2" descr="Résultat de recherche d'images pour &quot;animals feathers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3749852" cy="4584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D4F955D-73B2-744D-8B29-CCB45F754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3891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02" name="Picture 2" descr="Résultat de recherche d'images pour &quot;animal plum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6144680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01A1EB7-21CE-6443-B4E2-9DB51E659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056747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 descr="Résultat de recherche d'images pour &quot;animal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206380" cy="6500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D61CFE6-06CE-6440-81A3-38755D105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981069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 descr="Résultat de recherche d'images pour &quot;animal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81271"/>
            <a:ext cx="4308959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339BA1A-7F23-D34C-83A1-7CB310DF8C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02" y="6064344"/>
            <a:ext cx="3414932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Affichage à l'écran (4:3)</PresentationFormat>
  <Paragraphs>9</Paragraphs>
  <Slides>52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7" baseType="lpstr">
      <vt:lpstr>Arial</vt:lpstr>
      <vt:lpstr>Bodoni Sans Text</vt:lpstr>
      <vt:lpstr>Bodoni Sans Text Bold</vt:lpstr>
      <vt:lpstr>Calibri</vt:lpstr>
      <vt:lpstr>Thème Office</vt:lpstr>
      <vt:lpstr>Présentation PowerPoint</vt:lpstr>
      <vt:lpstr>Consigne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Elen</dc:creator>
  <cp:lastModifiedBy>laura bertleff</cp:lastModifiedBy>
  <cp:revision>9</cp:revision>
  <dcterms:created xsi:type="dcterms:W3CDTF">2016-12-19T20:47:00Z</dcterms:created>
  <dcterms:modified xsi:type="dcterms:W3CDTF">2020-03-17T21:18:07Z</dcterms:modified>
</cp:coreProperties>
</file>