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500" r:id="rId3"/>
    <p:sldId id="1501" r:id="rId4"/>
    <p:sldId id="1502" r:id="rId5"/>
    <p:sldId id="1503" r:id="rId6"/>
    <p:sldId id="1504" r:id="rId7"/>
    <p:sldId id="1505" r:id="rId8"/>
    <p:sldId id="1506" r:id="rId9"/>
    <p:sldId id="1507" r:id="rId10"/>
    <p:sldId id="1549" r:id="rId11"/>
    <p:sldId id="1509" r:id="rId12"/>
    <p:sldId id="1550" r:id="rId13"/>
    <p:sldId id="1551" r:id="rId14"/>
    <p:sldId id="1511" r:id="rId15"/>
    <p:sldId id="1553" r:id="rId16"/>
    <p:sldId id="1552" r:id="rId17"/>
    <p:sldId id="1554" r:id="rId18"/>
    <p:sldId id="1555" r:id="rId19"/>
    <p:sldId id="1556" r:id="rId20"/>
    <p:sldId id="1557" r:id="rId21"/>
    <p:sldId id="1576" r:id="rId22"/>
    <p:sldId id="1559" r:id="rId23"/>
    <p:sldId id="1560" r:id="rId24"/>
    <p:sldId id="1561" r:id="rId25"/>
    <p:sldId id="1562" r:id="rId26"/>
    <p:sldId id="1563" r:id="rId27"/>
    <p:sldId id="1564" r:id="rId28"/>
    <p:sldId id="1565" r:id="rId29"/>
    <p:sldId id="1566" r:id="rId30"/>
    <p:sldId id="1577" r:id="rId31"/>
    <p:sldId id="1567" r:id="rId32"/>
    <p:sldId id="1568" r:id="rId33"/>
    <p:sldId id="1569" r:id="rId34"/>
    <p:sldId id="1570" r:id="rId35"/>
    <p:sldId id="1571" r:id="rId36"/>
    <p:sldId id="1572" r:id="rId37"/>
    <p:sldId id="1574" r:id="rId38"/>
    <p:sldId id="1573" r:id="rId39"/>
    <p:sldId id="1575" r:id="rId40"/>
    <p:sldId id="1578" r:id="rId41"/>
    <p:sldId id="1579" r:id="rId42"/>
    <p:sldId id="1580" r:id="rId43"/>
    <p:sldId id="1581" r:id="rId44"/>
    <p:sldId id="1582" r:id="rId45"/>
    <p:sldId id="1583" r:id="rId46"/>
    <p:sldId id="1584" r:id="rId47"/>
    <p:sldId id="1585" r:id="rId48"/>
    <p:sldId id="1586" r:id="rId49"/>
    <p:sldId id="1587" r:id="rId50"/>
    <p:sldId id="1588" r:id="rId5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3" autoAdjust="0"/>
    <p:restoredTop sz="94660"/>
  </p:normalViewPr>
  <p:slideViewPr>
    <p:cSldViewPr snapToGrid="0">
      <p:cViewPr>
        <p:scale>
          <a:sx n="66" d="100"/>
          <a:sy n="66" d="100"/>
        </p:scale>
        <p:origin x="6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32C73-5D0B-47DF-B5A0-3CE76F932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EE390F-7AE2-475F-B87B-9833FBF5E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843CC-69C2-4041-B688-94B4CEB4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F39493-C69A-4C48-B594-BAED9B8B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FC1948-721C-4540-9521-7582D129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36285-9F84-446C-8AEF-F2CB4CD1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ED628B-9E07-4093-9C1D-0C3612695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FFC2F3-5C4E-4EC7-9D96-85047196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ADA8A-F2AD-4582-9225-33854E04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0A243-DA06-45A0-AD54-09681C3B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04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FA0484-EFC5-4C3E-8E3B-D84352E76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17620C-DC36-4CDF-9629-37238EC7E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F78B32-4C1F-4C42-96E6-E5AEB0D2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803CC-63E5-42B9-9785-AB3F2AB0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0E2D5A-F8DC-47CF-85F5-83FC6D57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73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9524E-5FC9-4157-AE0F-C0A416AE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DD9BF-C532-4811-A6CE-B3D6AC1A5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40893-9BDC-4922-A52F-3540377F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CFD7B3-B128-40B3-8EC3-B2782A75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AC7D3A-7135-4754-A38A-65E027E9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40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B678B-1C8D-47D6-B102-559415F0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ADEF31-F22D-4D6B-810B-CB89AE059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4F1C1-20D1-4ECD-AB29-3A6C475C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04F37-FD9B-47BA-8153-31878D50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DA7A53-42C0-45E3-9FC1-F0D4F1A2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8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443F3-6C7D-4EBA-81D6-A11419291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837557-6B32-4065-A0D5-231246E37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500B00-93D3-4C85-9E4F-39CFEF626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D25EC6-5532-44F0-B4E8-E080EDE9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82156D-4E93-4910-BDCB-6F966722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967C3-D73D-49C8-8A9F-AFF99CF4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64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6F0BD-0ED4-4D0F-A2D0-E57BF371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E4A016-9F8C-4DDF-8709-79ECAA5C7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9A41DF-3715-41D7-9A48-4590CE3C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0905F7-248F-4093-A482-7A262D3B1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249597-912E-4EC6-8FDE-788EE349A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89F7F0-FEF0-4E98-9712-B4E4600B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CCD9AD-8180-44B9-92CD-5DF0B2B4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A1F302-0DCB-4DEA-B774-0B872347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561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F54E1-99B2-491B-8006-EE32D94C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A7F276-463B-4ABC-8ECF-4F57AA0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9CA68E-115E-4E56-9B66-15F28EA9F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F874E1-9F01-46D7-A5F1-F2A0B0FF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298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0FCCE2-F8F8-414B-8753-52E1214B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7B30D4-B5D6-40EC-9C43-DE982EF3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A80354-5A35-44F7-93E5-0FEA473C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704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9DB052-D644-49DB-975A-02F103C7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0E4198-9048-448D-A28B-A341E7E4C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B88805-03B6-4519-A7CA-C8A8F3914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62DB72-1D94-4F24-B36C-7A741647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63E526-CB88-48BA-BAA6-AA723E29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D48A9F-104F-4209-94FA-859F3244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68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CBA21-9377-49D0-9046-D2FC1B22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39267E-3D85-41B3-A58F-49F67B4D9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4E93AE-F22E-47F2-9E3F-A0FCB6927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DF355B-7FA3-4233-9DC4-327323B5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A1D89A-FDDC-4416-891D-35CDE061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36780E-6566-4791-8ECC-5E90B63A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93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FD28AF-3D11-43AD-BAA5-F1D3CE39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861C9D-2EF3-4422-B5EA-394D76A7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9E0ADD-20FD-4CCF-8AA6-D7575629D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064A-FF3E-4205-9A27-2B75E3CCCF34}" type="datetimeFigureOut">
              <a:rPr lang="fr-BE" smtClean="0"/>
              <a:t>18-03-20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2AD5D1-8682-4534-AC0E-249C8FD76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F46C4-3633-4016-8E20-D54711FE9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D742-31C6-42D8-81C8-01BF0EC7BCA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723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196EE6D-4958-4283-9BB5-5FAB34ADF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242" y="736585"/>
            <a:ext cx="9205758" cy="2139881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7DC2B5A-6F7E-4F13-94E3-F6EE0F059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2242" y="5354577"/>
            <a:ext cx="9144000" cy="1655762"/>
          </a:xfrm>
        </p:spPr>
        <p:txBody>
          <a:bodyPr/>
          <a:lstStyle/>
          <a:p>
            <a:endParaRPr lang="fr-BE" dirty="0"/>
          </a:p>
          <a:p>
            <a:r>
              <a:rPr lang="fr-BE" sz="2800" dirty="0">
                <a:latin typeface="Bodoni Sans Text Bold" panose="00000800000000000000" pitchFamily="50" charset="0"/>
              </a:rPr>
              <a:t>Exercice réalisé par Laura Bertleff, neuropsychologue</a:t>
            </a:r>
          </a:p>
          <a:p>
            <a:r>
              <a:rPr lang="fr-BE" sz="2800" dirty="0">
                <a:latin typeface="Bodoni Sans Text Bold" panose="00000800000000000000" pitchFamily="50" charset="0"/>
              </a:rPr>
              <a:t>www.learningbrain.be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325DB17-3C57-4CC6-B39D-DD2C8F604033}"/>
              </a:ext>
            </a:extLst>
          </p:cNvPr>
          <p:cNvSpPr txBox="1"/>
          <p:nvPr/>
        </p:nvSpPr>
        <p:spPr>
          <a:xfrm>
            <a:off x="2504049" y="3629465"/>
            <a:ext cx="7544973" cy="646331"/>
          </a:xfrm>
          <a:prstGeom prst="rect">
            <a:avLst/>
          </a:prstGeom>
          <a:noFill/>
          <a:ln w="76200">
            <a:solidFill>
              <a:srgbClr val="86D0C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latin typeface="Bodoni Sans Text Bold" panose="00000800000000000000" pitchFamily="50" charset="0"/>
              </a:rPr>
              <a:t>Main-Pied</a:t>
            </a:r>
          </a:p>
        </p:txBody>
      </p:sp>
    </p:spTree>
    <p:extLst>
      <p:ext uri="{BB962C8B-B14F-4D97-AF65-F5344CB8AC3E}">
        <p14:creationId xmlns:p14="http://schemas.microsoft.com/office/powerpoint/2010/main" val="6248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11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17AF3EA5-57ED-4F6C-9F16-D3232B6F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6146" name="Picture 2" descr="Résultat d’images pour pied image">
            <a:extLst>
              <a:ext uri="{FF2B5EF4-FFF2-40B4-BE49-F238E27FC236}">
                <a16:creationId xmlns:a16="http://schemas.microsoft.com/office/drawing/2014/main" id="{1497FA98-EE28-4086-99A6-BB36E903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69" y="625642"/>
            <a:ext cx="6524158" cy="5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8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179BD84-96C6-460C-8143-2848F176E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154E80E-2E44-401D-9899-B70DCD20F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4195" y="257844"/>
          <a:ext cx="3793825" cy="600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lip" r:id="rId4" imgW="688848" imgH="1097280" progId="MS_ClipArt_Gallery.2">
                  <p:embed/>
                </p:oleObj>
              </mc:Choice>
              <mc:Fallback>
                <p:oleObj name="Clip" r:id="rId4" imgW="688848" imgH="1097280" progId="MS_ClipArt_Gallery.2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154E80E-2E44-401D-9899-B70DCD20F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195" y="257844"/>
                        <a:ext cx="3793825" cy="6007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39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58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61A9E3D0-9EB5-49E7-B14B-81B110DF1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8194" name="Picture 2" descr="Résultat de recherche d'images pour &quot;pieds dessin&quot;">
            <a:extLst>
              <a:ext uri="{FF2B5EF4-FFF2-40B4-BE49-F238E27FC236}">
                <a16:creationId xmlns:a16="http://schemas.microsoft.com/office/drawing/2014/main" id="{AB52E4A6-5C95-433B-9EDA-0A41F2C8D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079" y="632868"/>
            <a:ext cx="4499760" cy="552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90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5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72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9E45DD06-387D-4655-9D26-7F7222A74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173CD5EF-CEC8-43E3-9A02-BA9AEB74C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08" y="369094"/>
          <a:ext cx="4305300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" r:id="rId4" imgW="932688" imgH="1328928" progId="MS_ClipArt_Gallery.2">
                  <p:embed/>
                </p:oleObj>
              </mc:Choice>
              <mc:Fallback>
                <p:oleObj name="Clip" r:id="rId4" imgW="932688" imgH="1328928" progId="MS_ClipArt_Gallery.2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173CD5EF-CEC8-43E3-9A02-BA9AEB74C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08" y="369094"/>
                        <a:ext cx="4305300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65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9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34365A9-D7FA-4A97-8388-CAFBB3FCC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07653EE-91AD-4026-A7C7-6E20CA352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71" y="957714"/>
            <a:ext cx="5442370" cy="54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5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F8736-2501-430E-BA78-3076F988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893" y="-396947"/>
            <a:ext cx="9144000" cy="2387600"/>
          </a:xfrm>
        </p:spPr>
        <p:txBody>
          <a:bodyPr/>
          <a:lstStyle/>
          <a:p>
            <a:r>
              <a:rPr lang="fr-BE" dirty="0">
                <a:latin typeface="Bodoni Sans Text Bold" panose="00000800000000000000" pitchFamily="50" charset="0"/>
              </a:rPr>
              <a:t>Consignes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0E96A9-83F7-4DAB-825A-35C481970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0893" y="2762666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Quand tu vois une main, tu tapes du pied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Quand tu vois un pied, tu tapes dans les mains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3200" dirty="0">
                <a:latin typeface="Bodoni Sans Text" panose="00000500000000000000" pitchFamily="50" charset="0"/>
              </a:rPr>
              <a:t>Tu ne peux pas faire les deux en même temps !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102D33EF-E492-4170-A4ED-71D531051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25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6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E56124F2-884A-4908-A9F1-7F615EBAF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8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1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34365A9-D7FA-4A97-8388-CAFBB3FCC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07653EE-91AD-4026-A7C7-6E20CA352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71" y="957714"/>
            <a:ext cx="5442370" cy="54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9E45DD06-387D-4655-9D26-7F7222A74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173CD5EF-CEC8-43E3-9A02-BA9AEB74C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08" y="369094"/>
          <a:ext cx="4305300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Clip" r:id="rId4" imgW="932688" imgH="1328928" progId="MS_ClipArt_Gallery.2">
                  <p:embed/>
                </p:oleObj>
              </mc:Choice>
              <mc:Fallback>
                <p:oleObj name="Clip" r:id="rId4" imgW="932688" imgH="1328928" progId="MS_ClipArt_Gallery.2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173CD5EF-CEC8-43E3-9A02-BA9AEB74C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08" y="369094"/>
                        <a:ext cx="4305300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8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9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50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61A9E3D0-9EB5-49E7-B14B-81B110DF1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8194" name="Picture 2" descr="Résultat de recherche d'images pour &quot;pieds dessin&quot;">
            <a:extLst>
              <a:ext uri="{FF2B5EF4-FFF2-40B4-BE49-F238E27FC236}">
                <a16:creationId xmlns:a16="http://schemas.microsoft.com/office/drawing/2014/main" id="{AB52E4A6-5C95-433B-9EDA-0A41F2C8D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079" y="632868"/>
            <a:ext cx="4499760" cy="552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8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17AF3EA5-57ED-4F6C-9F16-D3232B6F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6146" name="Picture 2" descr="Résultat d’images pour pied image">
            <a:extLst>
              <a:ext uri="{FF2B5EF4-FFF2-40B4-BE49-F238E27FC236}">
                <a16:creationId xmlns:a16="http://schemas.microsoft.com/office/drawing/2014/main" id="{1497FA98-EE28-4086-99A6-BB36E903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69" y="625642"/>
            <a:ext cx="6524158" cy="5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28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179BD84-96C6-460C-8143-2848F176E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154E80E-2E44-401D-9899-B70DCD20F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4195" y="257844"/>
          <a:ext cx="3793825" cy="600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Clip" r:id="rId4" imgW="688848" imgH="1097280" progId="MS_ClipArt_Gallery.2">
                  <p:embed/>
                </p:oleObj>
              </mc:Choice>
              <mc:Fallback>
                <p:oleObj name="Clip" r:id="rId4" imgW="688848" imgH="1097280" progId="MS_ClipArt_Gallery.2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154E80E-2E44-401D-9899-B70DCD20F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195" y="257844"/>
                        <a:ext cx="3793825" cy="6007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19409"/>
              </p:ext>
            </p:extLst>
          </p:nvPr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2050" name="Object 7">
                        <a:extLst>
                          <a:ext uri="{FF2B5EF4-FFF2-40B4-BE49-F238E27FC236}">
                            <a16:creationId xmlns:a16="http://schemas.microsoft.com/office/drawing/2014/main" id="{220DC514-F3BA-4D7A-A8EA-D201AAD921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19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E56124F2-884A-4908-A9F1-7F615EBAF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30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5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19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61A9E3D0-9EB5-49E7-B14B-81B110DF1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8194" name="Picture 2" descr="Résultat de recherche d'images pour &quot;pieds dessin&quot;">
            <a:extLst>
              <a:ext uri="{FF2B5EF4-FFF2-40B4-BE49-F238E27FC236}">
                <a16:creationId xmlns:a16="http://schemas.microsoft.com/office/drawing/2014/main" id="{AB52E4A6-5C95-433B-9EDA-0A41F2C8D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079" y="632868"/>
            <a:ext cx="4499760" cy="552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83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7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17AF3EA5-57ED-4F6C-9F16-D3232B6F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6146" name="Picture 2" descr="Résultat d’images pour pied image">
            <a:extLst>
              <a:ext uri="{FF2B5EF4-FFF2-40B4-BE49-F238E27FC236}">
                <a16:creationId xmlns:a16="http://schemas.microsoft.com/office/drawing/2014/main" id="{1497FA98-EE28-4086-99A6-BB36E903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69" y="625642"/>
            <a:ext cx="6524158" cy="5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6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14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179BD84-96C6-460C-8143-2848F176E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154E80E-2E44-401D-9899-B70DCD20F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4195" y="257844"/>
          <a:ext cx="3793825" cy="600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Clip" r:id="rId4" imgW="688848" imgH="1097280" progId="MS_ClipArt_Gallery.2">
                  <p:embed/>
                </p:oleObj>
              </mc:Choice>
              <mc:Fallback>
                <p:oleObj name="Clip" r:id="rId4" imgW="688848" imgH="1097280" progId="MS_ClipArt_Gallery.2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154E80E-2E44-401D-9899-B70DCD20F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195" y="257844"/>
                        <a:ext cx="3793825" cy="6007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6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52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9E45DD06-387D-4655-9D26-7F7222A74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173CD5EF-CEC8-43E3-9A02-BA9AEB74C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1508" y="369094"/>
          <a:ext cx="4305300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Clip" r:id="rId4" imgW="932688" imgH="1328928" progId="MS_ClipArt_Gallery.2">
                  <p:embed/>
                </p:oleObj>
              </mc:Choice>
              <mc:Fallback>
                <p:oleObj name="Clip" r:id="rId4" imgW="932688" imgH="1328928" progId="MS_ClipArt_Gallery.2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173CD5EF-CEC8-43E3-9A02-BA9AEB74C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08" y="369094"/>
                        <a:ext cx="4305300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6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179BD84-96C6-460C-8143-2848F176E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154E80E-2E44-401D-9899-B70DCD20F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57667"/>
              </p:ext>
            </p:extLst>
          </p:nvPr>
        </p:nvGraphicFramePr>
        <p:xfrm>
          <a:off x="3834195" y="257844"/>
          <a:ext cx="3793825" cy="600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4" imgW="688848" imgH="1097280" progId="MS_ClipArt_Gallery.2">
                  <p:embed/>
                </p:oleObj>
              </mc:Choice>
              <mc:Fallback>
                <p:oleObj name="Clip" r:id="rId4" imgW="688848" imgH="1097280" progId="MS_ClipArt_Gallery.2">
                  <p:embed/>
                  <p:pic>
                    <p:nvPicPr>
                      <p:cNvPr id="5122" name="Object 6">
                        <a:extLst>
                          <a:ext uri="{FF2B5EF4-FFF2-40B4-BE49-F238E27FC236}">
                            <a16:creationId xmlns:a16="http://schemas.microsoft.com/office/drawing/2014/main" id="{530793E2-DFC7-479A-8C87-69EEA29CFA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195" y="257844"/>
                        <a:ext cx="3793825" cy="6007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6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11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E56124F2-884A-4908-A9F1-7F615EBAF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54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D482812-2649-4336-9FE3-4F8B869A5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36B28A32-84DB-47DD-A0CF-5C2E795148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6474" y="980674"/>
          <a:ext cx="7772400" cy="466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Clip" r:id="rId4" imgW="3432048" imgH="2060448" progId="MS_ClipArt_Gallery.2">
                  <p:embed/>
                </p:oleObj>
              </mc:Choice>
              <mc:Fallback>
                <p:oleObj name="Clip" r:id="rId4" imgW="3432048" imgH="2060448" progId="MS_ClipArt_Gallery.2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6B28A32-84DB-47DD-A0CF-5C2E795148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74" y="980674"/>
                        <a:ext cx="7772400" cy="466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0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17AF3EA5-57ED-4F6C-9F16-D3232B6F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6146" name="Picture 2" descr="Résultat d’images pour pied image">
            <a:extLst>
              <a:ext uri="{FF2B5EF4-FFF2-40B4-BE49-F238E27FC236}">
                <a16:creationId xmlns:a16="http://schemas.microsoft.com/office/drawing/2014/main" id="{1497FA98-EE28-4086-99A6-BB36E903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69" y="625642"/>
            <a:ext cx="6524158" cy="5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47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E56124F2-884A-4908-A9F1-7F615EBAF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90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01F8CDC9-4B94-4F61-9F59-D04D76791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89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17AF3EA5-57ED-4F6C-9F16-D3232B6F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6146" name="Picture 2" descr="Résultat d’images pour pied image">
            <a:extLst>
              <a:ext uri="{FF2B5EF4-FFF2-40B4-BE49-F238E27FC236}">
                <a16:creationId xmlns:a16="http://schemas.microsoft.com/office/drawing/2014/main" id="{1497FA98-EE28-4086-99A6-BB36E903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69" y="625642"/>
            <a:ext cx="6524158" cy="5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1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0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E56124F2-884A-4908-A9F1-7F615EBAF5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02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DC632309-254C-4CFB-A8DE-94CD7E75E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1F8CDC9-4B94-4F61-9F59-D04D76791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77789"/>
              </p:ext>
            </p:extLst>
          </p:nvPr>
        </p:nvGraphicFramePr>
        <p:xfrm>
          <a:off x="4258544" y="685800"/>
          <a:ext cx="384175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4" imgW="1822704" imgH="2609088" progId="MS_ClipArt_Gallery.2">
                  <p:embed/>
                </p:oleObj>
              </mc:Choice>
              <mc:Fallback>
                <p:oleObj name="Clip" r:id="rId4" imgW="1822704" imgH="2609088" progId="MS_ClipArt_Gallery.2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C0FD1420-A70D-4BBA-911A-146ACDB76C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544" y="685800"/>
                        <a:ext cx="384175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37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4">
            <a:extLst>
              <a:ext uri="{FF2B5EF4-FFF2-40B4-BE49-F238E27FC236}">
                <a16:creationId xmlns:a16="http://schemas.microsoft.com/office/drawing/2014/main" id="{5179BD84-96C6-460C-8143-2848F176E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154E80E-2E44-401D-9899-B70DCD20F6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4195" y="257844"/>
          <a:ext cx="3793825" cy="600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lip" r:id="rId4" imgW="688848" imgH="1097280" progId="MS_ClipArt_Gallery.2">
                  <p:embed/>
                </p:oleObj>
              </mc:Choice>
              <mc:Fallback>
                <p:oleObj name="Clip" r:id="rId4" imgW="688848" imgH="1097280" progId="MS_ClipArt_Gallery.2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154E80E-2E44-401D-9899-B70DCD20F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195" y="257844"/>
                        <a:ext cx="3793825" cy="6007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55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9E45DD06-387D-4655-9D26-7F7222A74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173CD5EF-CEC8-43E3-9A02-BA9AEB74C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57456"/>
              </p:ext>
            </p:extLst>
          </p:nvPr>
        </p:nvGraphicFramePr>
        <p:xfrm>
          <a:off x="3711508" y="369094"/>
          <a:ext cx="4305300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" r:id="rId4" imgW="932688" imgH="1328928" progId="MS_ClipArt_Gallery.2">
                  <p:embed/>
                </p:oleObj>
              </mc:Choice>
              <mc:Fallback>
                <p:oleObj name="Clip" r:id="rId4" imgW="932688" imgH="1328928" progId="MS_ClipArt_Gallery.2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F1A9C72F-A8B1-4D73-91A1-A5F509FA3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08" y="369094"/>
                        <a:ext cx="4305300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6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AAF0AFE-A788-4931-A402-5CCB1A9F2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5122" name="Picture 2" descr="Résultat de recherche d'images pour &quot;main image&quot;">
            <a:extLst>
              <a:ext uri="{FF2B5EF4-FFF2-40B4-BE49-F238E27FC236}">
                <a16:creationId xmlns:a16="http://schemas.microsoft.com/office/drawing/2014/main" id="{4FCAC772-C6E3-409C-9DF9-848D3B989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88" y="880712"/>
            <a:ext cx="7698461" cy="478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87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C34365A9-D7FA-4A97-8388-CAFBB3FCC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07653EE-91AD-4026-A7C7-6E20CA352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71" y="957714"/>
            <a:ext cx="5442370" cy="543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4">
            <a:extLst>
              <a:ext uri="{FF2B5EF4-FFF2-40B4-BE49-F238E27FC236}">
                <a16:creationId xmlns:a16="http://schemas.microsoft.com/office/drawing/2014/main" id="{B728BCD7-DB07-485C-954B-AC7DDE0FE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068" y="6064344"/>
            <a:ext cx="3414932" cy="793656"/>
          </a:xfrm>
          <a:prstGeom prst="rect">
            <a:avLst/>
          </a:prstGeom>
        </p:spPr>
      </p:pic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E56124F2-884A-4908-A9F1-7F615EBAF5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409880"/>
              </p:ext>
            </p:extLst>
          </p:nvPr>
        </p:nvGraphicFramePr>
        <p:xfrm>
          <a:off x="2484939" y="534202"/>
          <a:ext cx="6060371" cy="59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4" imgW="2639568" imgH="2609088" progId="MS_ClipArt_Gallery.2">
                  <p:embed/>
                </p:oleObj>
              </mc:Choice>
              <mc:Fallback>
                <p:oleObj name="Clip" r:id="rId4" imgW="2639568" imgH="2609088" progId="MS_ClipArt_Gallery.2">
                  <p:embed/>
                  <p:pic>
                    <p:nvPicPr>
                      <p:cNvPr id="7172" name="Object 5">
                        <a:extLst>
                          <a:ext uri="{FF2B5EF4-FFF2-40B4-BE49-F238E27FC236}">
                            <a16:creationId xmlns:a16="http://schemas.microsoft.com/office/drawing/2014/main" id="{F45DC97C-62F3-44A9-983E-8556FD0EF5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39" y="534202"/>
                        <a:ext cx="6060371" cy="5990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0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Grand écran</PresentationFormat>
  <Paragraphs>8</Paragraphs>
  <Slides>50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7" baseType="lpstr">
      <vt:lpstr>Arial</vt:lpstr>
      <vt:lpstr>Bodoni Sans Text</vt:lpstr>
      <vt:lpstr>Bodoni Sans Text Bold</vt:lpstr>
      <vt:lpstr>Calibri</vt:lpstr>
      <vt:lpstr>Calibri Light</vt:lpstr>
      <vt:lpstr>Thème Office</vt:lpstr>
      <vt:lpstr>Clip</vt:lpstr>
      <vt:lpstr>Présentation PowerPoint</vt:lpstr>
      <vt:lpstr>Consignes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bertleff</dc:creator>
  <cp:lastModifiedBy>laura bertleff</cp:lastModifiedBy>
  <cp:revision>9</cp:revision>
  <dcterms:created xsi:type="dcterms:W3CDTF">2020-03-17T09:42:37Z</dcterms:created>
  <dcterms:modified xsi:type="dcterms:W3CDTF">2020-03-18T12:46:13Z</dcterms:modified>
</cp:coreProperties>
</file>